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34563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Отчетный Мастер-класс, «Рождественский ангел»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Творческое объединение «Изделия из бересты» 1-2 группы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 Гвоздиков С.Н.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2020г.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96299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Береста дает человеку положительную энергию. Люди испокон веков ценили и знали лечебные свойства бересты. И сейчас березу называют теплым деревом. Даже в холодной комнате кусок бересты или изделие из нее остается теплым, так как обладает большой положительной энергетикой. На Руси говорили, что береза забирает боль и дает здоровье. Многие крестьяне в России носили лапти из бересты вовсе не от бедности, а чтобы быть здоровым и предохранить суставы от ревматизма.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Сегодня мы сделаем из бересты Ангелочка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Нам потребуются: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береста;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клей "Момент";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суровые льняные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нитки,лен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дырокол или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пробойник,отлогие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полукруглые резцы, штампы для тиснения;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циркуль, карандаш; ножницы; линейка.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Сначала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бересты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сделаем шаблоны туловища(радиус сектора 8см), ручек (радиус сектора 5,5см), крылышек (7см).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s896796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9" y="1876424"/>
            <a:ext cx="5723972" cy="46650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458032" cy="115667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Резцами и пробойниками вырезаем на бересте узор, выполняем тиснение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s427174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9266" y="1628800"/>
            <a:ext cx="5863094" cy="43680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Склеиваем получившиеся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детали.Из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льна делаем волосы.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s317398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738312"/>
            <a:ext cx="5040560" cy="44734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371600"/>
            <a:ext cx="7746064" cy="4571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 Ангелочек готов.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s777373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1814512"/>
            <a:ext cx="5256584" cy="445495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</TotalTime>
  <Words>126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Отчетный Мастер-класс, «Рождественский ангел» Творческое объединение «Изделия из бересты» 1-2 группы  Педагог дополнительного образования Гвоздиков С.Н.  2020г.  </vt:lpstr>
      <vt:lpstr>Береста дает человеку положительную энергию. Люди испокон веков ценили и знали лечебные свойства бересты. И сейчас березу называют теплым деревом. Даже в холодной комнате кусок бересты или изделие из нее остается теплым, так как обладает большой положительной энергетикой. На Руси говорили, что береза забирает боль и дает здоровье. Многие крестьяне в России носили лапти из бересты вовсе не от бедности, а чтобы быть здоровым и предохранить суставы от ревматизма. Сегодня мы сделаем из бересты Ангелочка Нам потребуются: - береста; - клей "Момент"; - суровые льняные нитки,лен; - дырокол или пробойник,отлогие и полукруглые резцы, штампы для тиснения; - циркуль, карандаш; ножницы; линейка.</vt:lpstr>
      <vt:lpstr>Сначала из бересты или  сделаем шаблоны туловища(радиус сектора 8см), ручек (радиус сектора 5,5см), крылышек (7см).</vt:lpstr>
      <vt:lpstr>Резцами и пробойниками вырезаем на бересте узор, выполняем тиснение</vt:lpstr>
      <vt:lpstr>Склеиваем получившиеся детали.Из льна делаем волосы.</vt:lpstr>
      <vt:lpstr>Наш Ангелочек готов.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Отчетный Мастер-класс, «Рождественский ангел» Творческое объединение «Изделия из бересты» 1-2 группы Педагог дополнительного образования Гвоздиков С.Н. 2020г.  </dc:title>
  <dc:creator>5</dc:creator>
  <cp:lastModifiedBy>5</cp:lastModifiedBy>
  <cp:revision>5</cp:revision>
  <dcterms:created xsi:type="dcterms:W3CDTF">2020-12-17T18:53:03Z</dcterms:created>
  <dcterms:modified xsi:type="dcterms:W3CDTF">2020-12-17T19:39:24Z</dcterms:modified>
</cp:coreProperties>
</file>